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94" d="100"/>
          <a:sy n="94" d="100"/>
        </p:scale>
        <p:origin x="-10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conclusion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</a:t>
            </a:r>
            <a:r>
              <a:rPr lang="en-IE" dirty="0" smtClean="0"/>
              <a:t>Quality </a:t>
            </a:r>
            <a:r>
              <a:rPr lang="en-IE" dirty="0" smtClean="0"/>
              <a:t>dataset were suitable for modelling. </a:t>
            </a:r>
            <a:endParaRPr lang="en-IE" dirty="0" smtClean="0"/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</a:t>
            </a:r>
            <a:r>
              <a:rPr lang="en-IE" dirty="0" smtClean="0"/>
              <a:t>.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</a:t>
            </a:r>
            <a:r>
              <a:rPr lang="en-IE" dirty="0" smtClean="0"/>
              <a:t>.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  <a:endParaRPr lang="en-IE" sz="2000" dirty="0" smtClean="0"/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</a:t>
            </a:r>
            <a:r>
              <a:rPr lang="en-IE" dirty="0" smtClean="0"/>
              <a:t>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  <a:endParaRPr lang="en-IE" dirty="0" smtClean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2" y="4883543"/>
            <a:ext cx="4061460" cy="126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20" y="5153157"/>
            <a:ext cx="2052477" cy="1045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2" y="2960823"/>
            <a:ext cx="2876937" cy="342900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 and evaluating results.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Excel data to generate results.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279</TotalTime>
  <Words>308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38</cp:revision>
  <dcterms:created xsi:type="dcterms:W3CDTF">2020-01-26T18:31:48Z</dcterms:created>
  <dcterms:modified xsi:type="dcterms:W3CDTF">2020-02-03T20:49:13Z</dcterms:modified>
</cp:coreProperties>
</file>